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0066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2" autoAdjust="0"/>
    <p:restoredTop sz="94673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1048656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713BD-A7ED-4ACA-BC2A-96462A260024}" type="datetimeFigureOut">
              <a:rPr lang="el-GR" smtClean="0"/>
              <a:pPr/>
              <a:t>21/1/2021</a:t>
            </a:fld>
            <a:endParaRPr lang="el-GR"/>
          </a:p>
        </p:txBody>
      </p:sp>
      <p:sp>
        <p:nvSpPr>
          <p:cNvPr id="1048657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1048658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1048659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1048660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AF4BF7-2EDF-483F-B257-E1CEF0B8CB83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26823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594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1048595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F4BF7-2EDF-483F-B257-E1CEF0B8CB83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673372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1048582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104858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E487-B6E4-493C-A795-E5EED909D91A}" type="datetime1">
              <a:rPr lang="el-GR" smtClean="0"/>
              <a:pPr/>
              <a:t>21/1/2021</a:t>
            </a:fld>
            <a:endParaRPr lang="el-GR"/>
          </a:p>
        </p:txBody>
      </p:sp>
      <p:sp>
        <p:nvSpPr>
          <p:cNvPr id="104858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4858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1356-FD6A-4A42-A9E9-4B852D6213A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104862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104862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427F6-7746-456E-BFD9-6C4D7DC61640}" type="datetime1">
              <a:rPr lang="el-GR" smtClean="0"/>
              <a:pPr/>
              <a:t>21/1/2021</a:t>
            </a:fld>
            <a:endParaRPr lang="el-GR"/>
          </a:p>
        </p:txBody>
      </p:sp>
      <p:sp>
        <p:nvSpPr>
          <p:cNvPr id="104862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4862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1356-FD6A-4A42-A9E9-4B852D6213A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1048612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104861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4B91-296F-4F2C-A5C5-D00B39D2E4FE}" type="datetime1">
              <a:rPr lang="el-GR" smtClean="0"/>
              <a:pPr/>
              <a:t>21/1/2021</a:t>
            </a:fld>
            <a:endParaRPr lang="el-GR"/>
          </a:p>
        </p:txBody>
      </p:sp>
      <p:sp>
        <p:nvSpPr>
          <p:cNvPr id="104861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4861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1356-FD6A-4A42-A9E9-4B852D6213A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1048587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1048588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A895E-942C-4F5A-9D06-A3BEAB1948D0}" type="datetime1">
              <a:rPr lang="el-GR" smtClean="0"/>
              <a:pPr/>
              <a:t>21/1/2021</a:t>
            </a:fld>
            <a:endParaRPr lang="el-GR"/>
          </a:p>
        </p:txBody>
      </p:sp>
      <p:sp>
        <p:nvSpPr>
          <p:cNvPr id="1048589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48590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1356-FD6A-4A42-A9E9-4B852D6213A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1048628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1048629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F672F-0627-499D-B9D5-E723FB37CDE5}" type="datetime1">
              <a:rPr lang="el-GR" smtClean="0"/>
              <a:pPr/>
              <a:t>21/1/2021</a:t>
            </a:fld>
            <a:endParaRPr lang="el-GR"/>
          </a:p>
        </p:txBody>
      </p:sp>
      <p:sp>
        <p:nvSpPr>
          <p:cNvPr id="1048630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48631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1356-FD6A-4A42-A9E9-4B852D6213A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104863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104863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104863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A4857-CB26-4CFB-8C39-F1A77AB49686}" type="datetime1">
              <a:rPr lang="el-GR" smtClean="0"/>
              <a:pPr/>
              <a:t>21/1/2021</a:t>
            </a:fld>
            <a:endParaRPr lang="el-GR"/>
          </a:p>
        </p:txBody>
      </p:sp>
      <p:sp>
        <p:nvSpPr>
          <p:cNvPr id="104863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4863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1356-FD6A-4A42-A9E9-4B852D6213A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1048639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1048640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1048641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1048642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1048643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D46F5-3DED-484B-9CF1-BEABF2F52842}" type="datetime1">
              <a:rPr lang="el-GR" smtClean="0"/>
              <a:pPr/>
              <a:t>21/1/2021</a:t>
            </a:fld>
            <a:endParaRPr lang="el-GR"/>
          </a:p>
        </p:txBody>
      </p:sp>
      <p:sp>
        <p:nvSpPr>
          <p:cNvPr id="1048644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48645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1356-FD6A-4A42-A9E9-4B852D6213A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1048608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8E076-65AE-43EB-92AA-1D11F78CAE00}" type="datetime1">
              <a:rPr lang="el-GR" smtClean="0"/>
              <a:pPr/>
              <a:t>21/1/2021</a:t>
            </a:fld>
            <a:endParaRPr lang="el-GR"/>
          </a:p>
        </p:txBody>
      </p:sp>
      <p:sp>
        <p:nvSpPr>
          <p:cNvPr id="1048609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48610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1356-FD6A-4A42-A9E9-4B852D6213A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C457-51E3-4130-A2E7-574871805A6A}" type="datetime1">
              <a:rPr lang="el-GR" smtClean="0"/>
              <a:pPr/>
              <a:t>21/1/2021</a:t>
            </a:fld>
            <a:endParaRPr lang="el-GR"/>
          </a:p>
        </p:txBody>
      </p:sp>
      <p:sp>
        <p:nvSpPr>
          <p:cNvPr id="1048647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48648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1356-FD6A-4A42-A9E9-4B852D6213A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1048650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1048651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1048652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E9AB-087C-4619-BF51-2FDC3CD3054D}" type="datetime1">
              <a:rPr lang="el-GR" smtClean="0"/>
              <a:pPr/>
              <a:t>21/1/2021</a:t>
            </a:fld>
            <a:endParaRPr lang="el-GR"/>
          </a:p>
        </p:txBody>
      </p:sp>
      <p:sp>
        <p:nvSpPr>
          <p:cNvPr id="1048653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48654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1356-FD6A-4A42-A9E9-4B852D6213A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1048617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1048618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1048619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F949D-5E42-4A3D-B496-7104A423F4AD}" type="datetime1">
              <a:rPr lang="el-GR" smtClean="0"/>
              <a:pPr/>
              <a:t>21/1/2021</a:t>
            </a:fld>
            <a:endParaRPr lang="el-GR"/>
          </a:p>
        </p:txBody>
      </p:sp>
      <p:sp>
        <p:nvSpPr>
          <p:cNvPr id="1048620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48621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1356-FD6A-4A42-A9E9-4B852D6213A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1048577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1048578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7CC5D-3BDB-4D2D-9552-A762417FE845}" type="datetime1">
              <a:rPr lang="el-GR" smtClean="0"/>
              <a:pPr/>
              <a:t>21/1/2021</a:t>
            </a:fld>
            <a:endParaRPr lang="el-GR"/>
          </a:p>
        </p:txBody>
      </p:sp>
      <p:sp>
        <p:nvSpPr>
          <p:cNvPr id="1048579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048580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41356-FD6A-4A42-A9E9-4B852D6213A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5 - Εικόνα" descr="Artboard 13-1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32" cy="6855018"/>
          </a:xfrm>
          <a:prstGeom prst="rect">
            <a:avLst/>
          </a:prstGeom>
        </p:spPr>
      </p:pic>
      <p:pic>
        <p:nvPicPr>
          <p:cNvPr id="2097153" name="10 - Εικόνα" descr="Artboard 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5715016"/>
            <a:ext cx="3247780" cy="723717"/>
          </a:xfrm>
          <a:prstGeom prst="rect">
            <a:avLst/>
          </a:prstGeom>
        </p:spPr>
      </p:pic>
      <p:pic>
        <p:nvPicPr>
          <p:cNvPr id="2097154" name="12 - Εικόνα" descr="p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24"/>
            <a:ext cx="9144000" cy="6858024"/>
          </a:xfrm>
          <a:prstGeom prst="rect">
            <a:avLst/>
          </a:prstGeom>
        </p:spPr>
      </p:pic>
      <p:pic>
        <p:nvPicPr>
          <p:cNvPr id="2097155" name="13 - Εικόνα" descr="logo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7158" y="2246176"/>
            <a:ext cx="2127273" cy="2040080"/>
          </a:xfrm>
          <a:prstGeom prst="rect">
            <a:avLst/>
          </a:prstGeom>
        </p:spPr>
      </p:pic>
      <p:pic>
        <p:nvPicPr>
          <p:cNvPr id="8" name="7 - Εικόνα" descr="εικόνα_Viber_2021-01-20_12-04-49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778019" y="2143116"/>
            <a:ext cx="5080261" cy="2883048"/>
          </a:xfrm>
          <a:prstGeom prst="rect">
            <a:avLst/>
          </a:prstGeom>
        </p:spPr>
      </p:pic>
      <p:sp>
        <p:nvSpPr>
          <p:cNvPr id="7" name="6 - TextBox"/>
          <p:cNvSpPr txBox="1"/>
          <p:nvPr/>
        </p:nvSpPr>
        <p:spPr>
          <a:xfrm>
            <a:off x="5929322" y="428604"/>
            <a:ext cx="29289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2800" dirty="0" smtClean="0">
                <a:solidFill>
                  <a:srgbClr val="009999"/>
                </a:solidFill>
                <a:latin typeface="Neutraface 2 Text Light" pitchFamily="34" charset="-95"/>
              </a:rPr>
              <a:t>ΠΑΡΟΥΣΙΑΣΗ</a:t>
            </a:r>
            <a:endParaRPr lang="el-GR" sz="2800" dirty="0">
              <a:solidFill>
                <a:srgbClr val="009999"/>
              </a:solidFill>
              <a:latin typeface="Neutraface 2 Text Light" pitchFamily="34" charset="-95"/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5857884" y="6000768"/>
            <a:ext cx="29289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>
                <a:solidFill>
                  <a:srgbClr val="009999"/>
                </a:solidFill>
                <a:latin typeface="Neutraface 2 Text Light" pitchFamily="34" charset="-95"/>
              </a:rPr>
              <a:t>2</a:t>
            </a:r>
            <a:r>
              <a:rPr lang="el-GR" sz="2800" b="1" smtClean="0">
                <a:solidFill>
                  <a:srgbClr val="009999"/>
                </a:solidFill>
                <a:latin typeface="Neutraface 2 Text Light" pitchFamily="34" charset="-95"/>
              </a:rPr>
              <a:t>1</a:t>
            </a:r>
            <a:r>
              <a:rPr lang="en-US" sz="2800" b="1" smtClean="0">
                <a:solidFill>
                  <a:srgbClr val="009999"/>
                </a:solidFill>
                <a:latin typeface="Neutraface 2 Text Light" pitchFamily="34" charset="-95"/>
              </a:rPr>
              <a:t>/01/2021</a:t>
            </a:r>
            <a:endParaRPr lang="el-GR" sz="2800" b="1" dirty="0">
              <a:solidFill>
                <a:srgbClr val="009999"/>
              </a:solidFill>
              <a:latin typeface="Neutraface 2 Text Light" pitchFamily="34" charset="-95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7" name="3 - Εικόνα" descr="Artboard 13-10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32" cy="6855018"/>
          </a:xfrm>
          <a:prstGeom prst="rect">
            <a:avLst/>
          </a:prstGeom>
        </p:spPr>
      </p:pic>
      <p:pic>
        <p:nvPicPr>
          <p:cNvPr id="2097158" name="8 - Εικόνα" descr="log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4282" y="5970324"/>
            <a:ext cx="702167" cy="673386"/>
          </a:xfrm>
          <a:prstGeom prst="rect">
            <a:avLst/>
          </a:prstGeom>
        </p:spPr>
      </p:pic>
      <p:pic>
        <p:nvPicPr>
          <p:cNvPr id="2097159" name="9 - Εικόνα" descr="εθνικο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29190" y="5715016"/>
            <a:ext cx="4000528" cy="990956"/>
          </a:xfrm>
          <a:prstGeom prst="rect">
            <a:avLst/>
          </a:prstGeom>
        </p:spPr>
      </p:pic>
      <p:pic>
        <p:nvPicPr>
          <p:cNvPr id="2097160" name="10 - Εικόνα" descr="τριγωνο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4314" y="571480"/>
            <a:ext cx="8572528" cy="6078146"/>
          </a:xfrm>
          <a:prstGeom prst="rect">
            <a:avLst/>
          </a:prstGeom>
        </p:spPr>
      </p:pic>
      <p:pic>
        <p:nvPicPr>
          <p:cNvPr id="2097161" name="14 - Εικόνα" descr="μπαρα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-24"/>
            <a:ext cx="9144000" cy="1047023"/>
          </a:xfrm>
          <a:prstGeom prst="rect">
            <a:avLst/>
          </a:prstGeom>
        </p:spPr>
      </p:pic>
      <p:pic>
        <p:nvPicPr>
          <p:cNvPr id="2097162" name="15 - Εικόνα" descr="Artboard 1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42844" y="214290"/>
            <a:ext cx="2564703" cy="571504"/>
          </a:xfrm>
          <a:prstGeom prst="rect">
            <a:avLst/>
          </a:prstGeom>
        </p:spPr>
      </p:pic>
      <p:sp>
        <p:nvSpPr>
          <p:cNvPr id="1048591" name="16 - TextBox"/>
          <p:cNvSpPr txBox="1"/>
          <p:nvPr/>
        </p:nvSpPr>
        <p:spPr>
          <a:xfrm>
            <a:off x="4071934" y="214290"/>
            <a:ext cx="257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bg1"/>
                </a:solidFill>
              </a:rPr>
              <a:t>ΣΤΟΧΟΣ</a:t>
            </a:r>
            <a:endParaRPr lang="el-GR" sz="2800" b="1" dirty="0">
              <a:solidFill>
                <a:schemeClr val="bg1"/>
              </a:solidFill>
            </a:endParaRPr>
          </a:p>
        </p:txBody>
      </p:sp>
      <p:sp>
        <p:nvSpPr>
          <p:cNvPr id="1048592" name="6 - Θέση αριθμού διαφάνειας"/>
          <p:cNvSpPr txBox="1"/>
          <p:nvPr/>
        </p:nvSpPr>
        <p:spPr>
          <a:xfrm>
            <a:off x="6858016" y="2857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 </a:t>
            </a:r>
            <a:r>
              <a:rPr kumimoji="0" lang="el-G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από 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3" name="3 - Εικόνα" descr="Artboard 13-1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32" cy="6855018"/>
          </a:xfrm>
          <a:prstGeom prst="rect">
            <a:avLst/>
          </a:prstGeom>
        </p:spPr>
      </p:pic>
      <p:pic>
        <p:nvPicPr>
          <p:cNvPr id="2097164" name="11 - Εικόνα" descr="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5970324"/>
            <a:ext cx="702167" cy="673386"/>
          </a:xfrm>
          <a:prstGeom prst="rect">
            <a:avLst/>
          </a:prstGeom>
        </p:spPr>
      </p:pic>
      <p:pic>
        <p:nvPicPr>
          <p:cNvPr id="2097165" name="13 - Εικόνα" descr="εθνικο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9190" y="5715016"/>
            <a:ext cx="4000528" cy="990956"/>
          </a:xfrm>
          <a:prstGeom prst="rect">
            <a:avLst/>
          </a:prstGeom>
        </p:spPr>
      </p:pic>
      <p:pic>
        <p:nvPicPr>
          <p:cNvPr id="2097166" name="14 - Εικόνα" descr="μπαρα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-24"/>
            <a:ext cx="9144000" cy="1047023"/>
          </a:xfrm>
          <a:prstGeom prst="rect">
            <a:avLst/>
          </a:prstGeom>
        </p:spPr>
      </p:pic>
      <p:pic>
        <p:nvPicPr>
          <p:cNvPr id="2097167" name="15 - Εικόνα" descr="Artboard 1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42844" y="214290"/>
            <a:ext cx="2564703" cy="571504"/>
          </a:xfrm>
          <a:prstGeom prst="rect">
            <a:avLst/>
          </a:prstGeom>
        </p:spPr>
      </p:pic>
      <p:sp>
        <p:nvSpPr>
          <p:cNvPr id="1048596" name="6 - Θέση αριθμού διαφάνειας"/>
          <p:cNvSpPr txBox="1"/>
          <p:nvPr/>
        </p:nvSpPr>
        <p:spPr>
          <a:xfrm>
            <a:off x="6858016" y="2857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l-GR" sz="2000" b="1" dirty="0">
                <a:solidFill>
                  <a:schemeClr val="bg1"/>
                </a:solidFill>
              </a:rPr>
              <a:t>2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από 6</a:t>
            </a:r>
          </a:p>
        </p:txBody>
      </p:sp>
      <p:sp>
        <p:nvSpPr>
          <p:cNvPr id="1048597" name="17 - TextBox"/>
          <p:cNvSpPr txBox="1"/>
          <p:nvPr/>
        </p:nvSpPr>
        <p:spPr>
          <a:xfrm>
            <a:off x="3000364" y="214290"/>
            <a:ext cx="4500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bg1"/>
                </a:solidFill>
              </a:rPr>
              <a:t>ΝΕΟ </a:t>
            </a:r>
            <a:r>
              <a:rPr lang="en-US" sz="2800" b="1" dirty="0" smtClean="0">
                <a:solidFill>
                  <a:schemeClr val="bg1"/>
                </a:solidFill>
              </a:rPr>
              <a:t>MODUS OPERANDI</a:t>
            </a:r>
            <a:endParaRPr lang="el-GR" sz="2800" b="1" dirty="0">
              <a:solidFill>
                <a:schemeClr val="bg1"/>
              </a:solidFill>
            </a:endParaRPr>
          </a:p>
        </p:txBody>
      </p:sp>
      <p:pic>
        <p:nvPicPr>
          <p:cNvPr id="2097168" name="18 - Εικόνα" descr="αναλογικοτητα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7256" y="1006749"/>
            <a:ext cx="7358082" cy="520833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9" name="3 - Εικόνα" descr="Artboard 13-1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32" cy="6855018"/>
          </a:xfrm>
          <a:prstGeom prst="rect">
            <a:avLst/>
          </a:prstGeom>
        </p:spPr>
      </p:pic>
      <p:pic>
        <p:nvPicPr>
          <p:cNvPr id="2097170" name="10 - Εικόνα" descr="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5970324"/>
            <a:ext cx="702167" cy="673386"/>
          </a:xfrm>
          <a:prstGeom prst="rect">
            <a:avLst/>
          </a:prstGeom>
        </p:spPr>
      </p:pic>
      <p:pic>
        <p:nvPicPr>
          <p:cNvPr id="2097171" name="12 - Εικόνα" descr="εθνικο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9190" y="5715016"/>
            <a:ext cx="4000528" cy="990956"/>
          </a:xfrm>
          <a:prstGeom prst="rect">
            <a:avLst/>
          </a:prstGeom>
        </p:spPr>
      </p:pic>
      <p:pic>
        <p:nvPicPr>
          <p:cNvPr id="2097172" name="13 - Εικόνα" descr="μπαρα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-24"/>
            <a:ext cx="9144000" cy="1047023"/>
          </a:xfrm>
          <a:prstGeom prst="rect">
            <a:avLst/>
          </a:prstGeom>
        </p:spPr>
      </p:pic>
      <p:pic>
        <p:nvPicPr>
          <p:cNvPr id="2097173" name="14 - Εικόνα" descr="Artboard 1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42844" y="214290"/>
            <a:ext cx="2564703" cy="571504"/>
          </a:xfrm>
          <a:prstGeom prst="rect">
            <a:avLst/>
          </a:prstGeom>
        </p:spPr>
      </p:pic>
      <p:sp>
        <p:nvSpPr>
          <p:cNvPr id="1048598" name="6 - Θέση αριθμού διαφάνειας"/>
          <p:cNvSpPr txBox="1"/>
          <p:nvPr/>
        </p:nvSpPr>
        <p:spPr>
          <a:xfrm>
            <a:off x="6858016" y="2857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l-GR" sz="2000" b="1" dirty="0">
                <a:solidFill>
                  <a:schemeClr val="bg1"/>
                </a:solidFill>
              </a:rPr>
              <a:t>3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από 6</a:t>
            </a:r>
          </a:p>
        </p:txBody>
      </p:sp>
      <p:sp>
        <p:nvSpPr>
          <p:cNvPr id="1048599" name="16 - TextBox"/>
          <p:cNvSpPr txBox="1"/>
          <p:nvPr/>
        </p:nvSpPr>
        <p:spPr>
          <a:xfrm>
            <a:off x="2714612" y="214290"/>
            <a:ext cx="5572164" cy="929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bg1"/>
                </a:solidFill>
              </a:rPr>
              <a:t>ΑΞΙΟΛΟΓΗΣΗ ΕΠΙΚΙΝΔΥΝΟΤΗΤΑΣ</a:t>
            </a:r>
            <a:endParaRPr lang="el-GR" sz="2800" b="1" dirty="0">
              <a:solidFill>
                <a:schemeClr val="bg1"/>
              </a:solidFill>
            </a:endParaRPr>
          </a:p>
        </p:txBody>
      </p:sp>
      <p:pic>
        <p:nvPicPr>
          <p:cNvPr id="2050" name="Picture 2" descr="C:\Users\user\Desktop\Ο.Π.Π.Ι\Παρουσίαση\1x\τρωτοτητα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66765" y="785794"/>
            <a:ext cx="7805763" cy="55252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75" name="3 - Εικόνα" descr="Artboard 13-1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32" cy="6855018"/>
          </a:xfrm>
          <a:prstGeom prst="rect">
            <a:avLst/>
          </a:prstGeom>
        </p:spPr>
      </p:pic>
      <p:pic>
        <p:nvPicPr>
          <p:cNvPr id="2097176" name="10 - Εικόνα" descr="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5970324"/>
            <a:ext cx="702167" cy="673386"/>
          </a:xfrm>
          <a:prstGeom prst="rect">
            <a:avLst/>
          </a:prstGeom>
        </p:spPr>
      </p:pic>
      <p:pic>
        <p:nvPicPr>
          <p:cNvPr id="2097177" name="12 - Εικόνα" descr="εθνικο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9190" y="5715016"/>
            <a:ext cx="4000528" cy="990956"/>
          </a:xfrm>
          <a:prstGeom prst="rect">
            <a:avLst/>
          </a:prstGeom>
        </p:spPr>
      </p:pic>
      <p:pic>
        <p:nvPicPr>
          <p:cNvPr id="2097178" name="13 - Εικόνα" descr="μπαρα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-24"/>
            <a:ext cx="9144000" cy="1047023"/>
          </a:xfrm>
          <a:prstGeom prst="rect">
            <a:avLst/>
          </a:prstGeom>
        </p:spPr>
      </p:pic>
      <p:pic>
        <p:nvPicPr>
          <p:cNvPr id="2097179" name="14 - Εικόνα" descr="Artboard 1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42844" y="214290"/>
            <a:ext cx="2564703" cy="571504"/>
          </a:xfrm>
          <a:prstGeom prst="rect">
            <a:avLst/>
          </a:prstGeom>
        </p:spPr>
      </p:pic>
      <p:sp>
        <p:nvSpPr>
          <p:cNvPr id="1048600" name="6 - Θέση αριθμού διαφάνειας"/>
          <p:cNvSpPr txBox="1"/>
          <p:nvPr/>
        </p:nvSpPr>
        <p:spPr>
          <a:xfrm>
            <a:off x="6858016" y="2857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l-GR" sz="2000" b="1" dirty="0">
                <a:solidFill>
                  <a:schemeClr val="bg1"/>
                </a:solidFill>
              </a:rPr>
              <a:t>4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από 6</a:t>
            </a:r>
          </a:p>
        </p:txBody>
      </p:sp>
      <p:sp>
        <p:nvSpPr>
          <p:cNvPr id="1048601" name="16 - TextBox"/>
          <p:cNvSpPr txBox="1"/>
          <p:nvPr/>
        </p:nvSpPr>
        <p:spPr>
          <a:xfrm>
            <a:off x="2786050" y="71414"/>
            <a:ext cx="40719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solidFill>
                  <a:schemeClr val="bg1"/>
                </a:solidFill>
              </a:rPr>
              <a:t>ΚΥΚΛΟΣ ΔΙΑΧΕΙΡΙΣΗΣ ΣΥΝΑΘΡΟΙΣΗΣ</a:t>
            </a:r>
            <a:endParaRPr lang="el-GR" sz="28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user\Desktop\Ο.Π.Π.Ι\Παρουσίαση\1x\KYKLOS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00034" y="1038248"/>
            <a:ext cx="8020050" cy="5676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81" name="3 - Εικόνα" descr="Artboard 13-1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32" cy="6855018"/>
          </a:xfrm>
          <a:prstGeom prst="rect">
            <a:avLst/>
          </a:prstGeom>
        </p:spPr>
      </p:pic>
      <p:pic>
        <p:nvPicPr>
          <p:cNvPr id="2097182" name="10 - Εικόνα" descr="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5970324"/>
            <a:ext cx="702167" cy="673386"/>
          </a:xfrm>
          <a:prstGeom prst="rect">
            <a:avLst/>
          </a:prstGeom>
        </p:spPr>
      </p:pic>
      <p:pic>
        <p:nvPicPr>
          <p:cNvPr id="2097183" name="12 - Εικόνα" descr="εθνικο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9190" y="5715016"/>
            <a:ext cx="4000528" cy="990956"/>
          </a:xfrm>
          <a:prstGeom prst="rect">
            <a:avLst/>
          </a:prstGeom>
        </p:spPr>
      </p:pic>
      <p:pic>
        <p:nvPicPr>
          <p:cNvPr id="2097184" name="13 - Εικόνα" descr="μπαρα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-24"/>
            <a:ext cx="9144000" cy="1047023"/>
          </a:xfrm>
          <a:prstGeom prst="rect">
            <a:avLst/>
          </a:prstGeom>
        </p:spPr>
      </p:pic>
      <p:pic>
        <p:nvPicPr>
          <p:cNvPr id="2097185" name="14 - Εικόνα" descr="Artboard 1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42844" y="214290"/>
            <a:ext cx="2564703" cy="571504"/>
          </a:xfrm>
          <a:prstGeom prst="rect">
            <a:avLst/>
          </a:prstGeom>
        </p:spPr>
      </p:pic>
      <p:sp>
        <p:nvSpPr>
          <p:cNvPr id="1048602" name="6 - Θέση αριθμού διαφάνειας"/>
          <p:cNvSpPr txBox="1"/>
          <p:nvPr/>
        </p:nvSpPr>
        <p:spPr>
          <a:xfrm>
            <a:off x="6858016" y="2857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l-GR" sz="2000" b="1" dirty="0">
                <a:solidFill>
                  <a:schemeClr val="bg1"/>
                </a:solidFill>
              </a:rPr>
              <a:t>5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από 6</a:t>
            </a:r>
          </a:p>
        </p:txBody>
      </p:sp>
      <p:sp>
        <p:nvSpPr>
          <p:cNvPr id="1048603" name="16 - TextBox"/>
          <p:cNvSpPr txBox="1"/>
          <p:nvPr/>
        </p:nvSpPr>
        <p:spPr>
          <a:xfrm>
            <a:off x="2714612" y="71414"/>
            <a:ext cx="4572032" cy="13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solidFill>
                  <a:schemeClr val="bg1"/>
                </a:solidFill>
              </a:rPr>
              <a:t>ΚΛΙΜΑΚΟΥΜΕΝΗ ΧΡΗΣΗ ΜΕΣΩΝ</a:t>
            </a:r>
          </a:p>
          <a:p>
            <a:pPr algn="ctr"/>
            <a:endParaRPr lang="el-GR" sz="2800" b="1" dirty="0">
              <a:solidFill>
                <a:schemeClr val="bg1"/>
              </a:solidFill>
            </a:endParaRPr>
          </a:p>
        </p:txBody>
      </p:sp>
      <p:pic>
        <p:nvPicPr>
          <p:cNvPr id="2097186" name="18 - Εικόνα" descr="ΠΥΡΑΜΙΔΑ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142844" y="894439"/>
            <a:ext cx="8929686" cy="632077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87" name="3 - Εικόνα" descr="Artboard 13-1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32" cy="6855018"/>
          </a:xfrm>
          <a:prstGeom prst="rect">
            <a:avLst/>
          </a:prstGeom>
        </p:spPr>
      </p:pic>
      <p:pic>
        <p:nvPicPr>
          <p:cNvPr id="2097188" name="10 - Εικόνα" descr="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5970324"/>
            <a:ext cx="702167" cy="673386"/>
          </a:xfrm>
          <a:prstGeom prst="rect">
            <a:avLst/>
          </a:prstGeom>
        </p:spPr>
      </p:pic>
      <p:pic>
        <p:nvPicPr>
          <p:cNvPr id="2097189" name="12 - Εικόνα" descr="εθνικο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9190" y="5715016"/>
            <a:ext cx="4000528" cy="990956"/>
          </a:xfrm>
          <a:prstGeom prst="rect">
            <a:avLst/>
          </a:prstGeom>
        </p:spPr>
      </p:pic>
      <p:pic>
        <p:nvPicPr>
          <p:cNvPr id="2097190" name="13 - Εικόνα" descr="μπαρα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-24"/>
            <a:ext cx="9144000" cy="1047023"/>
          </a:xfrm>
          <a:prstGeom prst="rect">
            <a:avLst/>
          </a:prstGeom>
        </p:spPr>
      </p:pic>
      <p:pic>
        <p:nvPicPr>
          <p:cNvPr id="2097191" name="14 - Εικόνα" descr="Artboard 1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42844" y="214290"/>
            <a:ext cx="2564703" cy="571504"/>
          </a:xfrm>
          <a:prstGeom prst="rect">
            <a:avLst/>
          </a:prstGeom>
        </p:spPr>
      </p:pic>
      <p:sp>
        <p:nvSpPr>
          <p:cNvPr id="1048604" name="6 - Θέση αριθμού διαφάνειας"/>
          <p:cNvSpPr txBox="1"/>
          <p:nvPr/>
        </p:nvSpPr>
        <p:spPr>
          <a:xfrm>
            <a:off x="6858016" y="2857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l-G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από 6</a:t>
            </a:r>
          </a:p>
        </p:txBody>
      </p:sp>
      <p:sp>
        <p:nvSpPr>
          <p:cNvPr id="1048605" name="16 - TextBox"/>
          <p:cNvSpPr txBox="1"/>
          <p:nvPr/>
        </p:nvSpPr>
        <p:spPr>
          <a:xfrm>
            <a:off x="2428860" y="191136"/>
            <a:ext cx="4643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solidFill>
                  <a:schemeClr val="bg1"/>
                </a:solidFill>
              </a:rPr>
              <a:t>ΣΥΝΑΘΡΟΙΣΗ</a:t>
            </a:r>
            <a:endParaRPr lang="el-GR" sz="2800" b="1" dirty="0">
              <a:solidFill>
                <a:schemeClr val="bg1"/>
              </a:solidFill>
            </a:endParaRPr>
          </a:p>
        </p:txBody>
      </p:sp>
      <p:pic>
        <p:nvPicPr>
          <p:cNvPr id="2097192" name="17 - Εικόνα" descr="SYNAUROISH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192762"/>
            <a:ext cx="9144000" cy="64724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36</Words>
  <Application>Microsoft Office PowerPoint</Application>
  <PresentationFormat>Προβολή στην οθόνη (4:3)</PresentationFormat>
  <Paragraphs>15</Paragraphs>
  <Slides>7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Stelios Christoforidis</dc:creator>
  <cp:lastModifiedBy>consultant</cp:lastModifiedBy>
  <cp:revision>9</cp:revision>
  <dcterms:created xsi:type="dcterms:W3CDTF">2021-01-19T15:15:20Z</dcterms:created>
  <dcterms:modified xsi:type="dcterms:W3CDTF">2021-01-21T07:04:58Z</dcterms:modified>
</cp:coreProperties>
</file>